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19593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143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66781382"/>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жауын-шашынсыз</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smtClean="0">
                <a:solidFill>
                  <a:srgbClr val="000000"/>
                </a:solidFill>
                <a:latin typeface="Times New Roman"/>
              </a:rPr>
              <a:t>оңтүстік-шығыстан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оңтүстіктен</a:t>
            </a:r>
            <a:r>
              <a:rPr lang="ru-RU" sz="1100" dirty="0" smtClean="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3</a:t>
            </a:r>
            <a:r>
              <a:rPr lang="ru-RU" sz="1100" dirty="0" smtClean="0">
                <a:solidFill>
                  <a:srgbClr val="000000"/>
                </a:solidFill>
                <a:latin typeface="Times New Roman"/>
              </a:rPr>
              <a:t>-8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11-13,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28-30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a:solidFill>
                  <a:srgbClr val="000000"/>
                </a:solidFill>
                <a:latin typeface="Times New Roman"/>
              </a:rPr>
              <a:t>.</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25 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smtClean="0">
                <a:solidFill>
                  <a:srgbClr val="000000"/>
                </a:solidFill>
                <a:latin typeface="Times New Roman"/>
              </a:rPr>
              <a:t>, 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оңтүстік-шығыстан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smtClean="0">
                <a:solidFill>
                  <a:srgbClr val="000000"/>
                </a:solidFill>
                <a:latin typeface="Times New Roman"/>
              </a:rPr>
              <a:t>3-8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15-17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42146</TotalTime>
  <Words>564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7634</cp:revision>
  <cp:lastPrinted>2021-07-01T03:56:27Z</cp:lastPrinted>
  <dcterms:created xsi:type="dcterms:W3CDTF">2018-03-27T06:03:00Z</dcterms:created>
  <dcterms:modified xsi:type="dcterms:W3CDTF">2026-05-23T06:40:17Z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